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3"/>
  </p:handoutMasterIdLst>
  <p:sldIdLst>
    <p:sldId id="258" r:id="rId2"/>
  </p:sldIdLst>
  <p:sldSz cx="9144000" cy="6858000" type="screen4x3"/>
  <p:notesSz cx="6858000" cy="994568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ลักษณะสีปานกลาง 2 - เน้น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handoutMaster" Target="handoutMasters/handout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DE3CF4-63DC-4945-8ECA-BD2C3C800985}" type="datetimeFigureOut">
              <a:rPr lang="en-US" smtClean="0"/>
              <a:t>3/12/2018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7213"/>
            <a:ext cx="29718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9447213"/>
            <a:ext cx="29718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781F8D-03F5-4DF0-A1C5-FF02863425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042613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/>
              <a:t>คลิกเพื่อแก้ไขลักษณะชื่อเรื่องรองต้นแบบ</a:t>
            </a:r>
          </a:p>
        </p:txBody>
      </p:sp>
      <p:sp>
        <p:nvSpPr>
          <p:cNvPr id="4" name="ตัวยึดวันที่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507AF1-71DF-42B4-826A-7EEFA7416669}" type="datetimeFigureOut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12/03/61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9887A8-E953-4341-B5A7-1F4BE1B56E85}" type="slidenum">
              <a:rPr lang="th-TH" altLang="en-US"/>
              <a:pPr/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val="14418063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วันที่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537D57-9B50-4D00-9EC5-523F0985B379}" type="datetimeFigureOut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12/03/61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519D5F-EEE2-486B-BCA3-C4D87FE21B57}" type="slidenum">
              <a:rPr lang="th-TH" altLang="en-US"/>
              <a:pPr/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val="37658309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วันที่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B5C9DC-740C-4CAD-AD99-92C200BC0272}" type="datetimeFigureOut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12/03/61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01DE1E-DB23-4744-A80A-0588593940A0}" type="slidenum">
              <a:rPr lang="th-TH" altLang="en-US"/>
              <a:pPr/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val="27841799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วันที่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F1B6B1-A662-41E7-9A3C-51FC3F534173}" type="datetimeFigureOut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12/03/61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98319F-9333-4AAA-BC02-727F48487676}" type="slidenum">
              <a:rPr lang="th-TH" altLang="en-US"/>
              <a:pPr/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val="38544993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A4E41F-FE05-46D8-B76E-E32B24B051F2}" type="datetimeFigureOut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12/03/61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301F38-2135-44A8-BA6D-D93246B11F0B}" type="slidenum">
              <a:rPr lang="th-TH" altLang="en-US"/>
              <a:pPr/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val="22981848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ยึดวันที่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0F6907-1C05-4366-9BDE-ED93E0BEDDAE}" type="datetimeFigureOut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12/03/61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188217-96ED-4E13-B8AD-79F9CD2E704E}" type="slidenum">
              <a:rPr lang="th-TH" altLang="en-US"/>
              <a:pPr/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val="18504221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7" name="ตัวยึดวันที่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52E90C-5797-47AC-8D0D-74A49E4253F8}" type="datetimeFigureOut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12/03/61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ยึดท้ายกระดาษ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ตัวยึดหมายเลขภาพนิ่ง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D01F09-2910-489B-9005-5BC3D2A7BDF4}" type="slidenum">
              <a:rPr lang="th-TH" altLang="en-US"/>
              <a:pPr/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val="18724484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วันที่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B47E8A-D4BF-4EDA-A3A4-8D19E1CC24DA}" type="datetimeFigureOut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12/03/61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ยึดท้ายกระดาษ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หมายเลขภาพนิ่ง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E9BEE3-A372-415C-BE5E-D197D1BB682F}" type="slidenum">
              <a:rPr lang="th-TH" altLang="en-US"/>
              <a:pPr/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val="28504584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9ABDCB-2DC0-4275-B30F-F9092490F02F}" type="datetimeFigureOut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12/03/61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ตัวยึดท้ายกระดาษ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ยึดหมายเลขภาพนิ่ง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3573AC-5E40-4716-A300-825369F59D7D}" type="slidenum">
              <a:rPr lang="th-TH" altLang="en-US"/>
              <a:pPr/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val="5729301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3BFD42-2D7F-4078-8AEB-552787326578}" type="datetimeFigureOut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12/03/61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BC8E63-88D2-48E4-9DAA-D2BF02459DA6}" type="slidenum">
              <a:rPr lang="th-TH" altLang="en-US"/>
              <a:pPr/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val="22566247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6C9D9E-4A2E-4261-8975-87B8D3605D7D}" type="datetimeFigureOut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12/03/61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7A416B-5A71-4F4D-BF3D-9F817A6EFAD2}" type="slidenum">
              <a:rPr lang="th-TH" altLang="en-US"/>
              <a:pPr/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val="16028078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ตัวยึดชื่อเรื่อง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 altLang="en-US" smtClean="0"/>
              <a:t>คลิกเพื่อแก้ไขลักษณะชื่อเรื่องต้นแบบ</a:t>
            </a:r>
          </a:p>
        </p:txBody>
      </p:sp>
      <p:sp>
        <p:nvSpPr>
          <p:cNvPr id="1027" name="ตัวยึดข้อความ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altLang="en-US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altLang="en-US" smtClean="0"/>
              <a:t>ระดับที่สอง</a:t>
            </a:r>
          </a:p>
          <a:p>
            <a:pPr lvl="2"/>
            <a:r>
              <a:rPr lang="th-TH" altLang="en-US" smtClean="0"/>
              <a:t>ระดับที่สาม</a:t>
            </a:r>
          </a:p>
          <a:p>
            <a:pPr lvl="3"/>
            <a:r>
              <a:rPr lang="th-TH" altLang="en-US" smtClean="0"/>
              <a:t>ระดับที่สี่</a:t>
            </a:r>
          </a:p>
          <a:p>
            <a:pPr lvl="4"/>
            <a:r>
              <a:rPr lang="th-TH" altLang="en-US" smtClean="0"/>
              <a:t>ระดับที่ห้า</a:t>
            </a:r>
          </a:p>
        </p:txBody>
      </p:sp>
      <p:sp>
        <p:nvSpPr>
          <p:cNvPr id="4" name="ตัวยึดวันที่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3579513-078C-495C-A07F-C9F81BB7A387}" type="datetimeFigureOut">
              <a:rPr lang="th-TH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12/03/61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53EB4F1-AABB-4CC3-B3AD-7FADD9F2F2AD}" type="slidenum">
              <a:rPr lang="th-TH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val="15227009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ตัวยึดเนื้อหา 2"/>
          <p:cNvSpPr>
            <a:spLocks noGrp="1"/>
          </p:cNvSpPr>
          <p:nvPr>
            <p:ph idx="1"/>
          </p:nvPr>
        </p:nvSpPr>
        <p:spPr>
          <a:xfrm>
            <a:off x="0" y="762000"/>
            <a:ext cx="8839200" cy="5791200"/>
          </a:xfrm>
        </p:spPr>
        <p:txBody>
          <a:bodyPr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th-TH" altLang="en-US" sz="2800" dirty="0" smtClean="0">
                <a:solidFill>
                  <a:schemeClr val="bg1"/>
                </a:solidFill>
              </a:rPr>
              <a:t>  </a:t>
            </a:r>
          </a:p>
          <a:p>
            <a:pPr algn="ctr" eaLnBrk="1" hangingPunct="1"/>
            <a:endParaRPr lang="th-TH" altLang="en-US" sz="4800" dirty="0" smtClean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32174"/>
            <a:ext cx="8396850" cy="52322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th-TH" sz="28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สรุปข้อสั่งการในการประชุมคณะทำงานระบบสารสนเทศ (</a:t>
            </a:r>
            <a:r>
              <a:rPr lang="en-US" sz="28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CRIMES</a:t>
            </a:r>
            <a:r>
              <a:rPr lang="th-TH" sz="28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)</a:t>
            </a:r>
            <a:r>
              <a:rPr lang="en-US" sz="28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  </a:t>
            </a:r>
            <a:r>
              <a:rPr lang="th-TH" sz="28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ครั้ง</a:t>
            </a:r>
            <a:r>
              <a:rPr lang="th-TH" sz="28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ที่ 7/2561</a:t>
            </a:r>
            <a:endParaRPr lang="en-US" sz="2800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graphicFrame>
        <p:nvGraphicFramePr>
          <p:cNvPr id="4" name="ตาราง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1163667"/>
              </p:ext>
            </p:extLst>
          </p:nvPr>
        </p:nvGraphicFramePr>
        <p:xfrm>
          <a:off x="76200" y="609600"/>
          <a:ext cx="9001606" cy="6205891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533400"/>
                <a:gridCol w="8468206"/>
              </a:tblGrid>
              <a:tr h="609602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u="sng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ข้อสั่งการ </a:t>
                      </a:r>
                      <a:r>
                        <a:rPr lang="th-TH" sz="2800" u="sng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พล.ต.ต</a:t>
                      </a:r>
                      <a:r>
                        <a:rPr lang="th-TH" sz="2800" u="sng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.สุคุณ พร</a:t>
                      </a:r>
                      <a:r>
                        <a:rPr lang="th-TH" sz="2800" u="sng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หมายน</a:t>
                      </a:r>
                      <a:r>
                        <a:rPr lang="th-TH" sz="2800" u="sng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รอง </a:t>
                      </a:r>
                      <a:r>
                        <a:rPr lang="th-TH" sz="2800" u="sng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ผบช.ภ</a:t>
                      </a:r>
                      <a:r>
                        <a:rPr lang="th-TH" sz="2800" u="sng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.3/ประธานคณะทำงานฯ</a:t>
                      </a:r>
                      <a:endParaRPr lang="en-US" sz="2800" u="sng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749969">
                <a:tc>
                  <a:txBody>
                    <a:bodyPr/>
                    <a:lstStyle/>
                    <a:p>
                      <a:pPr algn="ctr"/>
                      <a:r>
                        <a:rPr lang="th-TH" dirty="0" smtClean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</a:t>
                      </a:r>
                      <a:endParaRPr lang="en-US" dirty="0"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thaiDi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kern="1200" dirty="0" smtClean="0">
                          <a:solidFill>
                            <a:schemeClr val="dk1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เนื่องจากปัจจุบัน </a:t>
                      </a:r>
                      <a:r>
                        <a:rPr lang="th-TH" sz="2400" kern="1200" dirty="0" err="1" smtClean="0">
                          <a:solidFill>
                            <a:schemeClr val="dk1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ตร</a:t>
                      </a:r>
                      <a:r>
                        <a:rPr lang="th-TH" sz="2400" kern="1200" dirty="0" smtClean="0">
                          <a:solidFill>
                            <a:schemeClr val="dk1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.มีคำสั่งแต่งตั้งโยกย้ายข้าราชการตำรวจ จึงให้ทุกหน่วยปรับแก้คำสั่งมอบหมายผู้รับผิดชอบระบบ 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Crimes </a:t>
                      </a:r>
                      <a:r>
                        <a:rPr lang="th-TH" sz="2400" kern="1200" dirty="0" smtClean="0">
                          <a:solidFill>
                            <a:schemeClr val="dk1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ให้เป็นปัจจุบัน แล้วรายงานมายัง ภ.3 ภายใน 1 เม.ย.61</a:t>
                      </a:r>
                      <a:endParaRPr lang="en-US" sz="2400" dirty="0"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/>
                </a:tc>
              </a:tr>
              <a:tr h="749969">
                <a:tc>
                  <a:txBody>
                    <a:bodyPr/>
                    <a:lstStyle/>
                    <a:p>
                      <a:pPr algn="ctr"/>
                      <a:r>
                        <a:rPr lang="th-TH" dirty="0" smtClean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</a:t>
                      </a:r>
                      <a:endParaRPr lang="en-US" dirty="0"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thaiDist"/>
                      <a:r>
                        <a:rPr lang="th-TH" sz="2400" kern="1200" dirty="0" smtClean="0">
                          <a:solidFill>
                            <a:schemeClr val="dk1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ได้รับแจ้งจากทาง </a:t>
                      </a:r>
                      <a:r>
                        <a:rPr lang="th-TH" sz="2400" kern="1200" dirty="0" err="1" smtClean="0">
                          <a:solidFill>
                            <a:schemeClr val="dk1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สทส.ตร</a:t>
                      </a:r>
                      <a:r>
                        <a:rPr lang="th-TH" sz="2400" kern="1200" dirty="0" smtClean="0">
                          <a:solidFill>
                            <a:schemeClr val="dk1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. ว่าการบันทึกข้อมูลกล้องวงจรปิด (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CCTV</a:t>
                      </a:r>
                      <a:r>
                        <a:rPr lang="th-TH" sz="2400" kern="1200" dirty="0" smtClean="0">
                          <a:solidFill>
                            <a:schemeClr val="dk1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) ในระบบ 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CRIMES</a:t>
                      </a:r>
                      <a:r>
                        <a:rPr lang="th-TH" sz="2400" kern="1200" dirty="0" smtClean="0">
                          <a:solidFill>
                            <a:schemeClr val="dk1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 </a:t>
                      </a:r>
                      <a:r>
                        <a:rPr lang="th-TH" sz="2400" kern="1200" dirty="0" smtClean="0">
                          <a:solidFill>
                            <a:schemeClr val="dk1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ของ ภ.3 มีข้อมูลที่มีรายละเอียดถูกต้องครบถ้วน ประมาณ 14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,</a:t>
                      </a:r>
                      <a:r>
                        <a:rPr lang="th-TH" sz="2400" kern="1200" dirty="0" smtClean="0">
                          <a:solidFill>
                            <a:schemeClr val="dk1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000 ตัว จากข้อมูลกล้องทั้งหมด ประมาณ 20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,</a:t>
                      </a:r>
                      <a:r>
                        <a:rPr lang="th-TH" sz="2400" kern="1200" dirty="0" smtClean="0">
                          <a:solidFill>
                            <a:schemeClr val="dk1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035 ตัว จึงให้ ภ.จว.ตรวจสอบการบันทึกข้อมูลกล้องฯ ที่สมบูรณ์มีจำนวนเท่าใดและไม่ครบถ้วนจำนวนเท่าใด แยกเป็นราย สภ. แล้วรายงานมายัง ภ.3ภายใน 20 มี.ค.61</a:t>
                      </a:r>
                      <a:endParaRPr lang="en-US" sz="2400" dirty="0"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/>
                </a:tc>
              </a:tr>
              <a:tr h="749969">
                <a:tc>
                  <a:txBody>
                    <a:bodyPr/>
                    <a:lstStyle/>
                    <a:p>
                      <a:pPr algn="ctr"/>
                      <a:r>
                        <a:rPr lang="th-TH" dirty="0" smtClean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</a:t>
                      </a:r>
                      <a:endParaRPr lang="en-US" dirty="0"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thaiDist"/>
                      <a:r>
                        <a:rPr lang="th-TH" sz="2400" kern="1200" dirty="0" smtClean="0">
                          <a:solidFill>
                            <a:schemeClr val="dk1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การลงทะเบียน 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Crimes on mobile  </a:t>
                      </a:r>
                      <a:r>
                        <a:rPr lang="th-TH" sz="2400" kern="1200" dirty="0" smtClean="0">
                          <a:solidFill>
                            <a:schemeClr val="dk1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ให้ </a:t>
                      </a:r>
                      <a:r>
                        <a:rPr lang="th-TH" sz="2400" kern="1200" dirty="0" err="1" smtClean="0">
                          <a:solidFill>
                            <a:schemeClr val="dk1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ภ.จว</a:t>
                      </a:r>
                      <a:r>
                        <a:rPr lang="th-TH" sz="2400" kern="1200" dirty="0" smtClean="0">
                          <a:solidFill>
                            <a:schemeClr val="dk1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.ที่มีการลงทะเบียนไม่ถึง 90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%</a:t>
                      </a:r>
                      <a:r>
                        <a:rPr lang="th-TH" sz="2400" kern="1200" dirty="0" smtClean="0">
                          <a:solidFill>
                            <a:schemeClr val="dk1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 เร่งรัดและรายงานผลในการประชุมครั้งถัดไป</a:t>
                      </a:r>
                      <a:endParaRPr lang="en-US" sz="2400" dirty="0"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/>
                </a:tc>
              </a:tr>
              <a:tr h="749969">
                <a:tc>
                  <a:txBody>
                    <a:bodyPr/>
                    <a:lstStyle/>
                    <a:p>
                      <a:pPr algn="ctr"/>
                      <a:r>
                        <a:rPr lang="th-TH" dirty="0" smtClean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4</a:t>
                      </a:r>
                      <a:endParaRPr lang="en-US" dirty="0"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thaiDist"/>
                      <a:r>
                        <a:rPr lang="th-TH" sz="2400" kern="1200" dirty="0" smtClean="0">
                          <a:solidFill>
                            <a:schemeClr val="dk1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ให้ทุกหน่วยมีการจำหน่ายคดีจราจรให้ครบถ้วนและรายงานผลในการประชุมครั้งถัดไป</a:t>
                      </a:r>
                      <a:endParaRPr lang="en-US" sz="2400" dirty="0"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/>
                </a:tc>
              </a:tr>
              <a:tr h="749969">
                <a:tc>
                  <a:txBody>
                    <a:bodyPr/>
                    <a:lstStyle/>
                    <a:p>
                      <a:pPr algn="ctr"/>
                      <a:r>
                        <a:rPr lang="th-TH" dirty="0" smtClean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5</a:t>
                      </a:r>
                      <a:endParaRPr lang="en-US" dirty="0"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thaiDist"/>
                      <a:r>
                        <a:rPr lang="th-TH" sz="2400" kern="1200" dirty="0" err="1" smtClean="0">
                          <a:solidFill>
                            <a:schemeClr val="dk1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สภ</a:t>
                      </a:r>
                      <a:r>
                        <a:rPr lang="th-TH" sz="2400" kern="1200" dirty="0" smtClean="0">
                          <a:solidFill>
                            <a:schemeClr val="dk1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.ที่ไม่มีการบันทึกข้อมูลประจำวันอิเล็กทรอนิกส์ในระบบ 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CRIMES</a:t>
                      </a:r>
                      <a:r>
                        <a:rPr lang="th-TH" sz="2400" kern="1200" dirty="0" smtClean="0">
                          <a:solidFill>
                            <a:schemeClr val="dk1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 (เฉพาะการรับแจ้งเป็นหลักฐาน) ให้ </a:t>
                      </a:r>
                      <a:r>
                        <a:rPr lang="th-TH" sz="2400" kern="1200" dirty="0" err="1" smtClean="0">
                          <a:solidFill>
                            <a:schemeClr val="dk1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ภ.จว</a:t>
                      </a:r>
                      <a:r>
                        <a:rPr lang="th-TH" sz="2400" kern="1200" dirty="0" smtClean="0">
                          <a:solidFill>
                            <a:schemeClr val="dk1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.รายงานชี้แจงมายัง ภ.3 ภายใน 20 มี.ค.61</a:t>
                      </a:r>
                      <a:endParaRPr lang="en-US" sz="2400" dirty="0"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/>
                </a:tc>
              </a:tr>
              <a:tr h="749969">
                <a:tc>
                  <a:txBody>
                    <a:bodyPr/>
                    <a:lstStyle/>
                    <a:p>
                      <a:pPr algn="ctr"/>
                      <a:r>
                        <a:rPr lang="th-TH" dirty="0" smtClean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6</a:t>
                      </a:r>
                      <a:endParaRPr lang="en-US" dirty="0"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thaiDi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kern="1200" dirty="0" smtClean="0">
                          <a:solidFill>
                            <a:schemeClr val="dk1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การบันทึกข้อมูลมายจับ กรณีปัญหาสถานะผู้ต้องหาหลบหนีแต่ไม่ได้บันทึกข้อมูลหมายจับในระบบฯ ให้ </a:t>
                      </a:r>
                      <a:r>
                        <a:rPr lang="th-TH" sz="2400" kern="1200" dirty="0" err="1" smtClean="0">
                          <a:solidFill>
                            <a:schemeClr val="dk1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ภ.จว</a:t>
                      </a:r>
                      <a:r>
                        <a:rPr lang="th-TH" sz="2400" kern="1200" dirty="0" smtClean="0">
                          <a:solidFill>
                            <a:schemeClr val="dk1"/>
                          </a:solidFill>
                          <a:effectLst/>
                          <a:latin typeface="TH SarabunIT๙" panose="020B0500040200020003" pitchFamily="34" charset="-34"/>
                          <a:ea typeface="+mn-ea"/>
                          <a:cs typeface="TH SarabunIT๙" panose="020B0500040200020003" pitchFamily="34" charset="-34"/>
                        </a:rPr>
                        <a:t>.รายงานชี้แจงมายัง ภ.3 ภายใน 20 มี.ค.61</a:t>
                      </a:r>
                      <a:endParaRPr lang="en-US" sz="2400" kern="1200" dirty="0" smtClean="0">
                        <a:solidFill>
                          <a:schemeClr val="dk1"/>
                        </a:solidFill>
                        <a:effectLst/>
                        <a:latin typeface="TH SarabunIT๙" panose="020B0500040200020003" pitchFamily="34" charset="-34"/>
                        <a:ea typeface="+mn-ea"/>
                        <a:cs typeface="TH SarabunIT๙" panose="020B0500040200020003" pitchFamily="34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36081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7_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244</Words>
  <Application>Microsoft Office PowerPoint</Application>
  <PresentationFormat>On-screen Show (4:3)</PresentationFormat>
  <Paragraphs>15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Angsana New</vt:lpstr>
      <vt:lpstr>Arial</vt:lpstr>
      <vt:lpstr>Calibri</vt:lpstr>
      <vt:lpstr>Cordia New</vt:lpstr>
      <vt:lpstr>TH SarabunIT๙</vt:lpstr>
      <vt:lpstr>7_ชุดรูปแบบของ Office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support</dc:creator>
  <cp:lastModifiedBy>panupun.s</cp:lastModifiedBy>
  <cp:revision>8</cp:revision>
  <cp:lastPrinted>2018-03-12T02:22:52Z</cp:lastPrinted>
  <dcterms:created xsi:type="dcterms:W3CDTF">2018-03-12T01:29:46Z</dcterms:created>
  <dcterms:modified xsi:type="dcterms:W3CDTF">2018-03-12T03:57:14Z</dcterms:modified>
</cp:coreProperties>
</file>